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3AB49-6813-4E46-B78C-B44C769D413C}" v="451" dt="2020-10-30T12:14:23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łosz Kata" userId="S::m.kata@uczen.zso.bystrzyca.eu::0ee5f3e5-e787-4caf-83a2-7992b5b04d49" providerId="AD" clId="Web-{0593AB49-6813-4E46-B78C-B44C769D413C}"/>
    <pc:docChg chg="addSld delSld modSld addMainMaster delMainMaster">
      <pc:chgData name="Miłosz Kata" userId="S::m.kata@uczen.zso.bystrzyca.eu::0ee5f3e5-e787-4caf-83a2-7992b5b04d49" providerId="AD" clId="Web-{0593AB49-6813-4E46-B78C-B44C769D413C}" dt="2020-10-30T12:13:43.052" v="451" actId="20577"/>
      <pc:docMkLst>
        <pc:docMk/>
      </pc:docMkLst>
      <pc:sldChg chg="addSp delSp modSp mod setBg modClrScheme setClrOvrMap chgLayout">
        <pc:chgData name="Miłosz Kata" userId="S::m.kata@uczen.zso.bystrzyca.eu::0ee5f3e5-e787-4caf-83a2-7992b5b04d49" providerId="AD" clId="Web-{0593AB49-6813-4E46-B78C-B44C769D413C}" dt="2020-10-30T11:33:08.725" v="104" actId="20577"/>
        <pc:sldMkLst>
          <pc:docMk/>
          <pc:sldMk cId="650317164" sldId="256"/>
        </pc:sldMkLst>
        <pc:spChg chg="mod">
          <ac:chgData name="Miłosz Kata" userId="S::m.kata@uczen.zso.bystrzyca.eu::0ee5f3e5-e787-4caf-83a2-7992b5b04d49" providerId="AD" clId="Web-{0593AB49-6813-4E46-B78C-B44C769D413C}" dt="2020-10-30T11:30:12.127" v="88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Miłosz Kata" userId="S::m.kata@uczen.zso.bystrzyca.eu::0ee5f3e5-e787-4caf-83a2-7992b5b04d49" providerId="AD" clId="Web-{0593AB49-6813-4E46-B78C-B44C769D413C}" dt="2020-10-30T11:33:08.725" v="104" actId="20577"/>
          <ac:spMkLst>
            <pc:docMk/>
            <pc:sldMk cId="650317164" sldId="256"/>
            <ac:spMk id="3" creationId="{00000000-0000-0000-0000-000000000000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127" v="88"/>
          <ac:spMkLst>
            <pc:docMk/>
            <pc:sldMk cId="650317164" sldId="256"/>
            <ac:spMk id="9" creationId="{0AF4F2BA-3C03-4E2C-8ABC-0949B61B3C5E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127" v="88"/>
          <ac:spMkLst>
            <pc:docMk/>
            <pc:sldMk cId="650317164" sldId="256"/>
            <ac:spMk id="13" creationId="{B40A8CA7-7D5A-43B0-A1A0-B558ECA9EED1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30:12.127" v="88"/>
          <ac:spMkLst>
            <pc:docMk/>
            <pc:sldMk cId="650317164" sldId="256"/>
            <ac:spMk id="15" creationId="{7319A1DD-F557-4EC6-8A8C-F7617B4CD678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18" creationId="{489B7BFD-8F45-4093-AD9C-91B15B0503D9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30:12.127" v="88"/>
          <ac:spMkLst>
            <pc:docMk/>
            <pc:sldMk cId="650317164" sldId="256"/>
            <ac:spMk id="22" creationId="{C390A367-0330-4E03-9D5F-40308A7975C8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24" creationId="{7871DA93-90AF-40F3-A1A1-04E16697205B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26" creationId="{4FB204DF-284E-45F6-A017-79A4DF57BCCB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28" creationId="{70616F44-B954-409D-87BC-C69465EDE168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30" creationId="{E16C8D8F-10E9-4498-ABDB-0F923F8B6837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32" creationId="{1E5A83E3-8A11-4492-BB6E-F5F2240316FB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34" creationId="{4D1A5E71-B6B6-486A-8CDC-C7ABD9B903F6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30:12.065" v="87"/>
          <ac:spMkLst>
            <pc:docMk/>
            <pc:sldMk cId="650317164" sldId="256"/>
            <ac:spMk id="36" creationId="{5D981608-D865-4AD7-AC34-A2398EA199DE}"/>
          </ac:spMkLst>
        </pc:spChg>
        <pc:grpChg chg="add del">
          <ac:chgData name="Miłosz Kata" userId="S::m.kata@uczen.zso.bystrzyca.eu::0ee5f3e5-e787-4caf-83a2-7992b5b04d49" providerId="AD" clId="Web-{0593AB49-6813-4E46-B78C-B44C769D413C}" dt="2020-10-30T11:30:12.065" v="87"/>
          <ac:grpSpMkLst>
            <pc:docMk/>
            <pc:sldMk cId="650317164" sldId="256"/>
            <ac:grpSpMk id="20" creationId="{FC1BD014-5623-4064-BAFE-A5AAAFB3CE29}"/>
          </ac:grpSpMkLst>
        </pc:grpChg>
        <pc:grpChg chg="add del">
          <ac:chgData name="Miłosz Kata" userId="S::m.kata@uczen.zso.bystrzyca.eu::0ee5f3e5-e787-4caf-83a2-7992b5b04d49" providerId="AD" clId="Web-{0593AB49-6813-4E46-B78C-B44C769D413C}" dt="2020-10-30T11:30:12.065" v="87"/>
          <ac:grpSpMkLst>
            <pc:docMk/>
            <pc:sldMk cId="650317164" sldId="256"/>
            <ac:grpSpMk id="38" creationId="{FB9739EB-7F66-433D-841F-AB3CD18700B7}"/>
          </ac:grpSpMkLst>
        </pc:grpChg>
        <pc:picChg chg="add mod">
          <ac:chgData name="Miłosz Kata" userId="S::m.kata@uczen.zso.bystrzyca.eu::0ee5f3e5-e787-4caf-83a2-7992b5b04d49" providerId="AD" clId="Web-{0593AB49-6813-4E46-B78C-B44C769D413C}" dt="2020-10-30T11:30:12.127" v="88"/>
          <ac:picMkLst>
            <pc:docMk/>
            <pc:sldMk cId="650317164" sldId="256"/>
            <ac:picMk id="4" creationId="{DB1D8A64-2745-4013-8430-06672AF9CC14}"/>
          </ac:picMkLst>
        </pc:picChg>
        <pc:cxnChg chg="add del">
          <ac:chgData name="Miłosz Kata" userId="S::m.kata@uczen.zso.bystrzyca.eu::0ee5f3e5-e787-4caf-83a2-7992b5b04d49" providerId="AD" clId="Web-{0593AB49-6813-4E46-B78C-B44C769D413C}" dt="2020-10-30T11:30:12.127" v="88"/>
          <ac:cxnSpMkLst>
            <pc:docMk/>
            <pc:sldMk cId="650317164" sldId="256"/>
            <ac:cxnSpMk id="11" creationId="{A07787ED-5EDC-4C54-AD87-55B60D0FE397}"/>
          </ac:cxnSpMkLst>
        </pc:cxnChg>
        <pc:cxnChg chg="add">
          <ac:chgData name="Miłosz Kata" userId="S::m.kata@uczen.zso.bystrzyca.eu::0ee5f3e5-e787-4caf-83a2-7992b5b04d49" providerId="AD" clId="Web-{0593AB49-6813-4E46-B78C-B44C769D413C}" dt="2020-10-30T11:30:12.127" v="88"/>
          <ac:cxnSpMkLst>
            <pc:docMk/>
            <pc:sldMk cId="650317164" sldId="256"/>
            <ac:cxnSpMk id="16" creationId="{D28A9C89-B313-458F-9C85-515930A51A93}"/>
          </ac:cxnSpMkLst>
        </pc:cxnChg>
      </pc:sldChg>
      <pc:sldChg chg="addSp delSp modSp new mod setBg modClrScheme chgLayout">
        <pc:chgData name="Miłosz Kata" userId="S::m.kata@uczen.zso.bystrzyca.eu::0ee5f3e5-e787-4caf-83a2-7992b5b04d49" providerId="AD" clId="Web-{0593AB49-6813-4E46-B78C-B44C769D413C}" dt="2020-10-30T11:38:22.093" v="187"/>
        <pc:sldMkLst>
          <pc:docMk/>
          <pc:sldMk cId="2512319505" sldId="257"/>
        </pc:sldMkLst>
        <pc:spChg chg="mod ord">
          <ac:chgData name="Miłosz Kata" userId="S::m.kata@uczen.zso.bystrzyca.eu::0ee5f3e5-e787-4caf-83a2-7992b5b04d49" providerId="AD" clId="Web-{0593AB49-6813-4E46-B78C-B44C769D413C}" dt="2020-10-30T11:38:22.093" v="187"/>
          <ac:spMkLst>
            <pc:docMk/>
            <pc:sldMk cId="2512319505" sldId="257"/>
            <ac:spMk id="2" creationId="{56239430-5C15-4A03-9970-B0A421A92912}"/>
          </ac:spMkLst>
        </pc:spChg>
        <pc:spChg chg="mod ord">
          <ac:chgData name="Miłosz Kata" userId="S::m.kata@uczen.zso.bystrzyca.eu::0ee5f3e5-e787-4caf-83a2-7992b5b04d49" providerId="AD" clId="Web-{0593AB49-6813-4E46-B78C-B44C769D413C}" dt="2020-10-30T11:38:22.093" v="187"/>
          <ac:spMkLst>
            <pc:docMk/>
            <pc:sldMk cId="2512319505" sldId="257"/>
            <ac:spMk id="3" creationId="{6F533A12-F1CB-4E56-9C22-713D0F680B06}"/>
          </ac:spMkLst>
        </pc:spChg>
        <pc:spChg chg="del">
          <ac:chgData name="Miłosz Kata" userId="S::m.kata@uczen.zso.bystrzyca.eu::0ee5f3e5-e787-4caf-83a2-7992b5b04d49" providerId="AD" clId="Web-{0593AB49-6813-4E46-B78C-B44C769D413C}" dt="2020-10-30T11:38:12.124" v="186"/>
          <ac:spMkLst>
            <pc:docMk/>
            <pc:sldMk cId="2512319505" sldId="257"/>
            <ac:spMk id="4" creationId="{FF8C37C7-651D-4064-9BE0-38AA54C4845A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38:22.093" v="187"/>
          <ac:spMkLst>
            <pc:docMk/>
            <pc:sldMk cId="2512319505" sldId="257"/>
            <ac:spMk id="8" creationId="{F5FE1B2C-7BC1-4AE2-9A50-2A4A70A9D6A1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38:22.093" v="187"/>
          <ac:spMkLst>
            <pc:docMk/>
            <pc:sldMk cId="2512319505" sldId="257"/>
            <ac:spMk id="10" creationId="{97E8244A-2C81-4C0E-A929-3EC8EFF35564}"/>
          </ac:spMkLst>
        </pc:spChg>
        <pc:cxnChg chg="add">
          <ac:chgData name="Miłosz Kata" userId="S::m.kata@uczen.zso.bystrzyca.eu::0ee5f3e5-e787-4caf-83a2-7992b5b04d49" providerId="AD" clId="Web-{0593AB49-6813-4E46-B78C-B44C769D413C}" dt="2020-10-30T11:38:22.093" v="187"/>
          <ac:cxnSpMkLst>
            <pc:docMk/>
            <pc:sldMk cId="2512319505" sldId="257"/>
            <ac:cxnSpMk id="12" creationId="{02CC3441-26B3-4381-B3DF-8AE3C288BC0D}"/>
          </ac:cxnSpMkLst>
        </pc:cxnChg>
      </pc:sldChg>
      <pc:sldChg chg="addSp modSp new mod setBg modClrScheme chgLayout">
        <pc:chgData name="Miłosz Kata" userId="S::m.kata@uczen.zso.bystrzyca.eu::0ee5f3e5-e787-4caf-83a2-7992b5b04d49" providerId="AD" clId="Web-{0593AB49-6813-4E46-B78C-B44C769D413C}" dt="2020-10-30T11:43:52.085" v="281" actId="20577"/>
        <pc:sldMkLst>
          <pc:docMk/>
          <pc:sldMk cId="3462891008" sldId="258"/>
        </pc:sldMkLst>
        <pc:spChg chg="add mod">
          <ac:chgData name="Miłosz Kata" userId="S::m.kata@uczen.zso.bystrzyca.eu::0ee5f3e5-e787-4caf-83a2-7992b5b04d49" providerId="AD" clId="Web-{0593AB49-6813-4E46-B78C-B44C769D413C}" dt="2020-10-30T11:40:46.002" v="215" actId="20577"/>
          <ac:spMkLst>
            <pc:docMk/>
            <pc:sldMk cId="3462891008" sldId="258"/>
            <ac:spMk id="2" creationId="{D1E6C08E-AD1B-40ED-A6BE-6D73661571F8}"/>
          </ac:spMkLst>
        </pc:spChg>
        <pc:spChg chg="add mod">
          <ac:chgData name="Miłosz Kata" userId="S::m.kata@uczen.zso.bystrzyca.eu::0ee5f3e5-e787-4caf-83a2-7992b5b04d49" providerId="AD" clId="Web-{0593AB49-6813-4E46-B78C-B44C769D413C}" dt="2020-10-30T11:43:52.085" v="281" actId="20577"/>
          <ac:spMkLst>
            <pc:docMk/>
            <pc:sldMk cId="3462891008" sldId="258"/>
            <ac:spMk id="3" creationId="{505A423C-4CBA-498E-A8F4-C8D028B0031E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39:22.875" v="190"/>
          <ac:spMkLst>
            <pc:docMk/>
            <pc:sldMk cId="3462891008" sldId="258"/>
            <ac:spMk id="8" creationId="{F5FE1B2C-7BC1-4AE2-9A50-2A4A70A9D6A1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39:22.875" v="190"/>
          <ac:spMkLst>
            <pc:docMk/>
            <pc:sldMk cId="3462891008" sldId="258"/>
            <ac:spMk id="10" creationId="{97E8244A-2C81-4C0E-A929-3EC8EFF35564}"/>
          </ac:spMkLst>
        </pc:spChg>
        <pc:cxnChg chg="add">
          <ac:chgData name="Miłosz Kata" userId="S::m.kata@uczen.zso.bystrzyca.eu::0ee5f3e5-e787-4caf-83a2-7992b5b04d49" providerId="AD" clId="Web-{0593AB49-6813-4E46-B78C-B44C769D413C}" dt="2020-10-30T11:39:22.875" v="190"/>
          <ac:cxnSpMkLst>
            <pc:docMk/>
            <pc:sldMk cId="3462891008" sldId="258"/>
            <ac:cxnSpMk id="12" creationId="{02CC3441-26B3-4381-B3DF-8AE3C288BC0D}"/>
          </ac:cxnSpMkLst>
        </pc:cxnChg>
      </pc:sldChg>
      <pc:sldChg chg="addSp delSp modSp new mod setBg modClrScheme delDesignElem chgLayout">
        <pc:chgData name="Miłosz Kata" userId="S::m.kata@uczen.zso.bystrzyca.eu::0ee5f3e5-e787-4caf-83a2-7992b5b04d49" providerId="AD" clId="Web-{0593AB49-6813-4E46-B78C-B44C769D413C}" dt="2020-10-30T11:58:38.123" v="401" actId="20577"/>
        <pc:sldMkLst>
          <pc:docMk/>
          <pc:sldMk cId="3145394009" sldId="259"/>
        </pc:sldMkLst>
        <pc:spChg chg="mod ord">
          <ac:chgData name="Miłosz Kata" userId="S::m.kata@uczen.zso.bystrzyca.eu::0ee5f3e5-e787-4caf-83a2-7992b5b04d49" providerId="AD" clId="Web-{0593AB49-6813-4E46-B78C-B44C769D413C}" dt="2020-10-30T11:58:38.123" v="401" actId="20577"/>
          <ac:spMkLst>
            <pc:docMk/>
            <pc:sldMk cId="3145394009" sldId="259"/>
            <ac:spMk id="2" creationId="{5FF8B63C-726D-4540-9469-DA9FD550A0DD}"/>
          </ac:spMkLst>
        </pc:spChg>
        <pc:spChg chg="del mod">
          <ac:chgData name="Miłosz Kata" userId="S::m.kata@uczen.zso.bystrzyca.eu::0ee5f3e5-e787-4caf-83a2-7992b5b04d49" providerId="AD" clId="Web-{0593AB49-6813-4E46-B78C-B44C769D413C}" dt="2020-10-30T11:46:27.808" v="286"/>
          <ac:spMkLst>
            <pc:docMk/>
            <pc:sldMk cId="3145394009" sldId="259"/>
            <ac:spMk id="3" creationId="{29CA709D-B171-4163-8995-4FE2936B3ABD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46:27.808" v="286"/>
          <ac:spMkLst>
            <pc:docMk/>
            <pc:sldMk cId="3145394009" sldId="259"/>
            <ac:spMk id="8" creationId="{F5FE1B2C-7BC1-4AE2-9A50-2A4A70A9D6A1}"/>
          </ac:spMkLst>
        </pc:spChg>
        <pc:spChg chg="add del">
          <ac:chgData name="Miłosz Kata" userId="S::m.kata@uczen.zso.bystrzyca.eu::0ee5f3e5-e787-4caf-83a2-7992b5b04d49" providerId="AD" clId="Web-{0593AB49-6813-4E46-B78C-B44C769D413C}" dt="2020-10-30T11:46:27.808" v="286"/>
          <ac:spMkLst>
            <pc:docMk/>
            <pc:sldMk cId="3145394009" sldId="259"/>
            <ac:spMk id="10" creationId="{97E8244A-2C81-4C0E-A929-3EC8EFF35564}"/>
          </ac:spMkLst>
        </pc:spChg>
        <pc:picChg chg="add mod">
          <ac:chgData name="Miłosz Kata" userId="S::m.kata@uczen.zso.bystrzyca.eu::0ee5f3e5-e787-4caf-83a2-7992b5b04d49" providerId="AD" clId="Web-{0593AB49-6813-4E46-B78C-B44C769D413C}" dt="2020-10-30T11:55:58.650" v="299" actId="1076"/>
          <ac:picMkLst>
            <pc:docMk/>
            <pc:sldMk cId="3145394009" sldId="259"/>
            <ac:picMk id="4" creationId="{8484F67B-3E20-44E8-A8FA-8D9EE05F22C3}"/>
          </ac:picMkLst>
        </pc:picChg>
        <pc:cxnChg chg="add del">
          <ac:chgData name="Miłosz Kata" userId="S::m.kata@uczen.zso.bystrzyca.eu::0ee5f3e5-e787-4caf-83a2-7992b5b04d49" providerId="AD" clId="Web-{0593AB49-6813-4E46-B78C-B44C769D413C}" dt="2020-10-30T11:46:27.808" v="286"/>
          <ac:cxnSpMkLst>
            <pc:docMk/>
            <pc:sldMk cId="3145394009" sldId="259"/>
            <ac:cxnSpMk id="12" creationId="{02CC3441-26B3-4381-B3DF-8AE3C288BC0D}"/>
          </ac:cxnSpMkLst>
        </pc:cxnChg>
      </pc:sldChg>
      <pc:sldChg chg="addSp modSp new del mod setBg">
        <pc:chgData name="Miłosz Kata" userId="S::m.kata@uczen.zso.bystrzyca.eu::0ee5f3e5-e787-4caf-83a2-7992b5b04d49" providerId="AD" clId="Web-{0593AB49-6813-4E46-B78C-B44C769D413C}" dt="2020-10-30T12:06:49.432" v="435"/>
        <pc:sldMkLst>
          <pc:docMk/>
          <pc:sldMk cId="4269352196" sldId="260"/>
        </pc:sldMkLst>
        <pc:spChg chg="mod">
          <ac:chgData name="Miłosz Kata" userId="S::m.kata@uczen.zso.bystrzyca.eu::0ee5f3e5-e787-4caf-83a2-7992b5b04d49" providerId="AD" clId="Web-{0593AB49-6813-4E46-B78C-B44C769D413C}" dt="2020-10-30T12:06:24.994" v="433" actId="20577"/>
          <ac:spMkLst>
            <pc:docMk/>
            <pc:sldMk cId="4269352196" sldId="260"/>
            <ac:spMk id="2" creationId="{46EA381D-59D7-4849-9AA9-A33E8801BD36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59:33.984" v="405"/>
          <ac:spMkLst>
            <pc:docMk/>
            <pc:sldMk cId="4269352196" sldId="260"/>
            <ac:spMk id="7" creationId="{39E3965E-AC41-4711-9D10-E25ABB132D86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59:33.984" v="405"/>
          <ac:spMkLst>
            <pc:docMk/>
            <pc:sldMk cId="4269352196" sldId="260"/>
            <ac:spMk id="11" creationId="{F3B3B6C5-748F-437C-AE76-DB11FEA99E16}"/>
          </ac:spMkLst>
        </pc:spChg>
        <pc:spChg chg="add">
          <ac:chgData name="Miłosz Kata" userId="S::m.kata@uczen.zso.bystrzyca.eu::0ee5f3e5-e787-4caf-83a2-7992b5b04d49" providerId="AD" clId="Web-{0593AB49-6813-4E46-B78C-B44C769D413C}" dt="2020-10-30T11:59:33.984" v="405"/>
          <ac:spMkLst>
            <pc:docMk/>
            <pc:sldMk cId="4269352196" sldId="260"/>
            <ac:spMk id="13" creationId="{197CEB5D-9BB2-475C-BA8D-AC88BB8C976E}"/>
          </ac:spMkLst>
        </pc:spChg>
        <pc:picChg chg="add mod">
          <ac:chgData name="Miłosz Kata" userId="S::m.kata@uczen.zso.bystrzyca.eu::0ee5f3e5-e787-4caf-83a2-7992b5b04d49" providerId="AD" clId="Web-{0593AB49-6813-4E46-B78C-B44C769D413C}" dt="2020-10-30T12:02:13.238" v="430" actId="1076"/>
          <ac:picMkLst>
            <pc:docMk/>
            <pc:sldMk cId="4269352196" sldId="260"/>
            <ac:picMk id="3" creationId="{D5D70DD0-3B85-435B-86BB-01CD41E6AC07}"/>
          </ac:picMkLst>
        </pc:picChg>
        <pc:cxnChg chg="add">
          <ac:chgData name="Miłosz Kata" userId="S::m.kata@uczen.zso.bystrzyca.eu::0ee5f3e5-e787-4caf-83a2-7992b5b04d49" providerId="AD" clId="Web-{0593AB49-6813-4E46-B78C-B44C769D413C}" dt="2020-10-30T11:59:33.984" v="405"/>
          <ac:cxnSpMkLst>
            <pc:docMk/>
            <pc:sldMk cId="4269352196" sldId="260"/>
            <ac:cxnSpMk id="9" creationId="{1F5DC8C3-BA5F-4EED-BB9A-A14272BD82A1}"/>
          </ac:cxnSpMkLst>
        </pc:cxnChg>
        <pc:cxnChg chg="add">
          <ac:chgData name="Miłosz Kata" userId="S::m.kata@uczen.zso.bystrzyca.eu::0ee5f3e5-e787-4caf-83a2-7992b5b04d49" providerId="AD" clId="Web-{0593AB49-6813-4E46-B78C-B44C769D413C}" dt="2020-10-30T11:59:33.984" v="405"/>
          <ac:cxnSpMkLst>
            <pc:docMk/>
            <pc:sldMk cId="4269352196" sldId="260"/>
            <ac:cxnSpMk id="15" creationId="{BB14AD1F-ADD5-46E7-966F-4C0290232FF9}"/>
          </ac:cxnSpMkLst>
        </pc:cxnChg>
      </pc:sldChg>
      <pc:sldChg chg="addSp modSp new">
        <pc:chgData name="Miłosz Kata" userId="S::m.kata@uczen.zso.bystrzyca.eu::0ee5f3e5-e787-4caf-83a2-7992b5b04d49" providerId="AD" clId="Web-{0593AB49-6813-4E46-B78C-B44C769D413C}" dt="2020-10-30T12:13:43.052" v="450" actId="20577"/>
        <pc:sldMkLst>
          <pc:docMk/>
          <pc:sldMk cId="3786258521" sldId="261"/>
        </pc:sldMkLst>
        <pc:spChg chg="mod">
          <ac:chgData name="Miłosz Kata" userId="S::m.kata@uczen.zso.bystrzyca.eu::0ee5f3e5-e787-4caf-83a2-7992b5b04d49" providerId="AD" clId="Web-{0593AB49-6813-4E46-B78C-B44C769D413C}" dt="2020-10-30T12:13:43.052" v="450" actId="20577"/>
          <ac:spMkLst>
            <pc:docMk/>
            <pc:sldMk cId="3786258521" sldId="261"/>
            <ac:spMk id="2" creationId="{4A4260BA-537C-4DFD-A6E5-D9B0F7D687DF}"/>
          </ac:spMkLst>
        </pc:spChg>
        <pc:picChg chg="add mod">
          <ac:chgData name="Miłosz Kata" userId="S::m.kata@uczen.zso.bystrzyca.eu::0ee5f3e5-e787-4caf-83a2-7992b5b04d49" providerId="AD" clId="Web-{0593AB49-6813-4E46-B78C-B44C769D413C}" dt="2020-10-30T12:13:34.692" v="445" actId="1076"/>
          <ac:picMkLst>
            <pc:docMk/>
            <pc:sldMk cId="3786258521" sldId="261"/>
            <ac:picMk id="3" creationId="{E08D8947-DA50-4731-BF20-ECE598E86A54}"/>
          </ac:picMkLst>
        </pc:picChg>
      </pc:sldChg>
      <pc:sldMasterChg chg="del delSldLayout">
        <pc:chgData name="Miłosz Kata" userId="S::m.kata@uczen.zso.bystrzyca.eu::0ee5f3e5-e787-4caf-83a2-7992b5b04d49" providerId="AD" clId="Web-{0593AB49-6813-4E46-B78C-B44C769D413C}" dt="2020-10-30T11:27:53.874" v="4"/>
        <pc:sldMasterMkLst>
          <pc:docMk/>
          <pc:sldMasterMk cId="3926633689" sldId="2147483648"/>
        </pc:sldMasterMkLst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3391757436" sldId="2147483649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967380084" sldId="2147483650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13234121" sldId="2147483651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3883036252" sldId="2147483652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961808292" sldId="2147483653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1544797292" sldId="2147483654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1850839136" sldId="2147483655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2715530444" sldId="2147483656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3024906009" sldId="2147483657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2454508176" sldId="2147483658"/>
          </pc:sldLayoutMkLst>
        </pc:sldLayoutChg>
        <pc:sldLayoutChg chg="del">
          <pc:chgData name="Miłosz Kata" userId="S::m.kata@uczen.zso.bystrzyca.eu::0ee5f3e5-e787-4caf-83a2-7992b5b04d49" providerId="AD" clId="Web-{0593AB49-6813-4E46-B78C-B44C769D413C}" dt="2020-10-30T11:27:53.874" v="4"/>
          <pc:sldLayoutMkLst>
            <pc:docMk/>
            <pc:sldMasterMk cId="3926633689" sldId="2147483648"/>
            <pc:sldLayoutMk cId="1340386666" sldId="2147483659"/>
          </pc:sldLayoutMkLst>
        </pc:sldLayoutChg>
      </pc:sldMasterChg>
      <pc:sldMasterChg chg="add del addSldLayout delSldLayout">
        <pc:chgData name="Miłosz Kata" userId="S::m.kata@uczen.zso.bystrzyca.eu::0ee5f3e5-e787-4caf-83a2-7992b5b04d49" providerId="AD" clId="Web-{0593AB49-6813-4E46-B78C-B44C769D413C}" dt="2020-10-30T11:30:12.127" v="88"/>
        <pc:sldMasterMkLst>
          <pc:docMk/>
          <pc:sldMasterMk cId="2720957174" sldId="2147483713"/>
        </pc:sldMasterMkLst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70752712" sldId="2147483702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1355266608" sldId="2147483703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4072752841" sldId="2147483704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499205888" sldId="2147483705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3951958088" sldId="2147483706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2232392481" sldId="2147483707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4269696058" sldId="2147483708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439773865" sldId="2147483709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1431176346" sldId="2147483710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1655245276" sldId="2147483711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720957174" sldId="2147483713"/>
            <pc:sldLayoutMk cId="3018194573" sldId="2147483712"/>
          </pc:sldLayoutMkLst>
        </pc:sldLayoutChg>
      </pc:sldMasterChg>
      <pc:sldMasterChg chg="add del addSldLayout delSldLayout">
        <pc:chgData name="Miłosz Kata" userId="S::m.kata@uczen.zso.bystrzyca.eu::0ee5f3e5-e787-4caf-83a2-7992b5b04d49" providerId="AD" clId="Web-{0593AB49-6813-4E46-B78C-B44C769D413C}" dt="2020-10-30T11:30:12.065" v="87"/>
        <pc:sldMasterMkLst>
          <pc:docMk/>
          <pc:sldMasterMk cId="49924840" sldId="2147483714"/>
        </pc:sldMasterMkLst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3527578864" sldId="2147483715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2183453820" sldId="2147483716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4023387486" sldId="2147483717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1307272014" sldId="2147483718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3925565580" sldId="2147483719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1676620765" sldId="2147483720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656885490" sldId="2147483721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3020535484" sldId="2147483722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1043665673" sldId="2147483723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589476263" sldId="2147483724"/>
          </pc:sldLayoutMkLst>
        </pc:sldLayoutChg>
        <pc:sldLayoutChg chg="add del">
          <pc:chgData name="Miłosz Kata" userId="S::m.kata@uczen.zso.bystrzyca.eu::0ee5f3e5-e787-4caf-83a2-7992b5b04d49" providerId="AD" clId="Web-{0593AB49-6813-4E46-B78C-B44C769D413C}" dt="2020-10-30T11:30:12.065" v="87"/>
          <pc:sldLayoutMkLst>
            <pc:docMk/>
            <pc:sldMasterMk cId="49924840" sldId="2147483714"/>
            <pc:sldLayoutMk cId="224083516" sldId="2147483725"/>
          </pc:sldLayoutMkLst>
        </pc:sldLayoutChg>
      </pc:sldMasterChg>
      <pc:sldMasterChg chg="add addSldLayout">
        <pc:chgData name="Miłosz Kata" userId="S::m.kata@uczen.zso.bystrzyca.eu::0ee5f3e5-e787-4caf-83a2-7992b5b04d49" providerId="AD" clId="Web-{0593AB49-6813-4E46-B78C-B44C769D413C}" dt="2020-10-30T11:30:12.127" v="88"/>
        <pc:sldMasterMkLst>
          <pc:docMk/>
          <pc:sldMasterMk cId="2947448034" sldId="2147483737"/>
        </pc:sldMasterMkLst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3387841897" sldId="2147483726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3137879685" sldId="2147483727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2585594425" sldId="2147483728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1874577296" sldId="2147483729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2986091275" sldId="2147483730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235183427" sldId="2147483731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722427589" sldId="2147483732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2823313658" sldId="2147483733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2600565550" sldId="2147483734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1954280791" sldId="2147483735"/>
          </pc:sldLayoutMkLst>
        </pc:sldLayoutChg>
        <pc:sldLayoutChg chg="add">
          <pc:chgData name="Miłosz Kata" userId="S::m.kata@uczen.zso.bystrzyca.eu::0ee5f3e5-e787-4caf-83a2-7992b5b04d49" providerId="AD" clId="Web-{0593AB49-6813-4E46-B78C-B44C769D413C}" dt="2020-10-30T11:30:12.127" v="88"/>
          <pc:sldLayoutMkLst>
            <pc:docMk/>
            <pc:sldMasterMk cId="2947448034" sldId="2147483737"/>
            <pc:sldLayoutMk cId="3584266530" sldId="214748373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427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57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1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6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8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6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91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84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79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9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44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0" r:id="rId6"/>
    <p:sldLayoutId id="2147483726" r:id="rId7"/>
    <p:sldLayoutId id="2147483727" r:id="rId8"/>
    <p:sldLayoutId id="2147483728" r:id="rId9"/>
    <p:sldLayoutId id="2147483729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l.wikipedia.org/wiki/Auschwitz-Birkenau" TargetMode="External"/><Relationship Id="rId2" Type="http://schemas.openxmlformats.org/officeDocument/2006/relationships/hyperlink" Target="https://pl.wikipedia.org/wiki/Ob%C3%B3z_koncentracyjny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hyperlink" Target="https://pl.wikipedia.org/wiki/Arbeit_macht_fre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1D8A64-2745-4013-8430-06672AF9CC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91" b="350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5" name="Rectangle 17">
            <a:extLst>
              <a:ext uri="{FF2B5EF4-FFF2-40B4-BE49-F238E27FC236}">
                <a16:creationId xmlns:a16="http://schemas.microsoft.com/office/drawing/2014/main" id="{7319A1DD-F557-4EC6-8A8C-F7617B4CD6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118982"/>
            <a:ext cx="7537704" cy="246266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5791" y="3331444"/>
            <a:ext cx="6470692" cy="1229306"/>
          </a:xfrm>
        </p:spPr>
        <p:txBody>
          <a:bodyPr>
            <a:normAutofit/>
          </a:bodyPr>
          <a:lstStyle/>
          <a:p>
            <a:r>
              <a:rPr lang="pl-PL" sz="5400">
                <a:solidFill>
                  <a:schemeClr val="tx1"/>
                </a:solidFill>
                <a:cs typeface="Calibri Light"/>
              </a:rPr>
              <a:t>,, Szkoła Pamięta"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35791" y="4735799"/>
            <a:ext cx="6470693" cy="6052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/>
              <a:t>                              Jan </a:t>
            </a:r>
            <a:r>
              <a:rPr lang="pl-PL" dirty="0" err="1"/>
              <a:t>Liwacz</a:t>
            </a:r>
            <a:endParaRPr lang="pl-PL" dirty="0" err="1">
              <a:cs typeface="Calibri"/>
            </a:endParaRPr>
          </a:p>
        </p:txBody>
      </p:sp>
      <p:cxnSp>
        <p:nvCxnSpPr>
          <p:cNvPr id="16" name="Straight Connector 19">
            <a:extLst>
              <a:ext uri="{FF2B5EF4-FFF2-40B4-BE49-F238E27FC236}">
                <a16:creationId xmlns:a16="http://schemas.microsoft.com/office/drawing/2014/main" id="{D28A9C89-B313-458F-9C85-515930A51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2429" y="4641183"/>
            <a:ext cx="6309360" cy="0"/>
          </a:xfrm>
          <a:prstGeom prst="line">
            <a:avLst/>
          </a:prstGeom>
          <a:ln w="19050">
            <a:solidFill>
              <a:schemeClr val="accent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C390A367-0330-4E03-9D5F-40308A7975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6239430-5C15-4A03-9970-B0A421A92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br>
              <a:rPr lang="en-US" sz="3000"/>
            </a:br>
            <a:r>
              <a:rPr lang="pl-PL" sz="3000">
                <a:cs typeface="Calibri Light"/>
              </a:rPr>
              <a:t>           </a:t>
            </a:r>
            <a:endParaRPr lang="pl-PL" sz="3000"/>
          </a:p>
          <a:p>
            <a:pPr algn="r"/>
            <a:r>
              <a:rPr lang="pl-PL" sz="3000">
                <a:cs typeface="Calibri Light"/>
              </a:rPr>
              <a:t>                                  Jan </a:t>
            </a:r>
            <a:r>
              <a:rPr lang="pl-PL" sz="3000" err="1">
                <a:cs typeface="Calibri Light"/>
              </a:rPr>
              <a:t>Liwacz</a:t>
            </a:r>
            <a:r>
              <a:rPr lang="pl-PL" sz="3000">
                <a:cs typeface="Calibri Light"/>
              </a:rPr>
              <a:t>  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533A12-F1CB-4E56-9C22-713D0F680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1798" y="963507"/>
            <a:ext cx="5968181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pl-PL">
                <a:ea typeface="+mn-lt"/>
                <a:cs typeface="+mn-lt"/>
              </a:rPr>
              <a:t>(ur. 4 października 1898 w Dukli, zm. 22 kwietnia 1980 w Bystrzycy Kłodzkiej) – mistrz kowalstwa artystycznego, więzień obozu koncentracyjnego Auschwitz, wykonawca liter do napisu nad główną bramą wjazdową – </a:t>
            </a:r>
            <a:r>
              <a:rPr lang="pl-PL" err="1">
                <a:ea typeface="+mn-lt"/>
                <a:cs typeface="+mn-lt"/>
              </a:rPr>
              <a:t>Arbeit</a:t>
            </a:r>
            <a:r>
              <a:rPr lang="pl-PL">
                <a:ea typeface="+mn-lt"/>
                <a:cs typeface="+mn-lt"/>
              </a:rPr>
              <a:t> </a:t>
            </a:r>
            <a:r>
              <a:rPr lang="pl-PL" err="1">
                <a:ea typeface="+mn-lt"/>
                <a:cs typeface="+mn-lt"/>
              </a:rPr>
              <a:t>macht</a:t>
            </a:r>
            <a:r>
              <a:rPr lang="pl-PL">
                <a:ea typeface="+mn-lt"/>
                <a:cs typeface="+mn-lt"/>
              </a:rPr>
              <a:t> </a:t>
            </a:r>
            <a:r>
              <a:rPr lang="pl-PL" err="1">
                <a:ea typeface="+mn-lt"/>
                <a:cs typeface="+mn-lt"/>
              </a:rPr>
              <a:t>frei</a:t>
            </a:r>
            <a:r>
              <a:rPr lang="pl-PL">
                <a:ea typeface="+mn-lt"/>
                <a:cs typeface="+mn-lt"/>
              </a:rPr>
              <a:t>, jednego z symboli tego obozu.</a:t>
            </a:r>
            <a:endParaRPr lang="pl-PL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2319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D1E6C08E-AD1B-40ED-A6BE-6D7366157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pl-PL" dirty="0">
                <a:cs typeface="Calibri Light"/>
              </a:rPr>
              <a:t>Życiorys       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5A423C-4CBA-498E-A8F4-C8D028B00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1798" y="963507"/>
            <a:ext cx="5968181" cy="4938851"/>
          </a:xfrm>
        </p:spPr>
        <p:txBody>
          <a:bodyPr anchor="ctr">
            <a:normAutofit fontScale="92500" lnSpcReduction="20000"/>
          </a:bodyPr>
          <a:lstStyle/>
          <a:p>
            <a:r>
              <a:rPr lang="pl-PL" dirty="0">
                <a:ea typeface="+mn-lt"/>
                <a:cs typeface="+mn-lt"/>
              </a:rPr>
              <a:t>Zatrzymany i aresztowany 16 października 1939 w Bukowsku, osadzony w więzieniach w Sanoku, Krośnie, Krakowie i Nowym Wiśniczu; do Auschwitz trafił 20 czerwca 1940 i otrzymał tam numer obozowy 1010. Przydzielony został jako ślusarz do komanda zajmującego się wykonywaniem elementów wyposażenia obozu (krat, balustrad, poręczy, żyrandoli itp., a także figury Bachusa na lampach nad wejściami do baraku 22, gdzie mieściła się kantyna obozowa). Spod jego ręki wyszły także liczne przedmioty wykonywane na zamówienie oficerów SS. Podczas jednej z wizyt kuźnię odwiedził Heinrich Himmler. Specjalnym zadaniem było wykonanie </a:t>
            </a:r>
            <a:r>
              <a:rPr lang="pl-PL" dirty="0" err="1">
                <a:ea typeface="+mn-lt"/>
                <a:cs typeface="+mn-lt"/>
              </a:rPr>
              <a:t>Tierkreiszeichen</a:t>
            </a:r>
            <a:r>
              <a:rPr lang="pl-PL" dirty="0">
                <a:ea typeface="+mn-lt"/>
                <a:cs typeface="+mn-lt"/>
              </a:rPr>
              <a:t>(niem.) – 12 znaków zodiaku. Będąc niezastąpionym w swej pracy, wykorzystywał swoje wpływy i pomagał innym więźniom. Spędził łącznie pięć tygodni w bunkrze bloku nr 11 („Bloku Śmierci”), osadzany tam dwukrotnie: w czerwcu 1942 i w marcu 1943. 6 grudnia 1944 przeniesiony do Mauthausen-Gusen (podobozy w Melk i </a:t>
            </a:r>
            <a:r>
              <a:rPr lang="pl-PL" dirty="0" err="1">
                <a:ea typeface="+mn-lt"/>
                <a:cs typeface="+mn-lt"/>
              </a:rPr>
              <a:t>Ebensee</a:t>
            </a:r>
            <a:r>
              <a:rPr lang="pl-PL" dirty="0">
                <a:ea typeface="+mn-lt"/>
                <a:cs typeface="+mn-lt"/>
              </a:rPr>
              <a:t>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2891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F8B63C-726D-4540-9469-DA9FD550A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r"/>
            <a:r>
              <a:rPr lang="pl-PL" dirty="0">
                <a:cs typeface="Calibri Light"/>
              </a:rPr>
              <a:t>Dawna kuźnia Jana </a:t>
            </a:r>
            <a:r>
              <a:rPr lang="pl-PL" dirty="0" err="1">
                <a:cs typeface="Calibri Light"/>
              </a:rPr>
              <a:t>Liwacza</a:t>
            </a:r>
            <a:r>
              <a:rPr lang="pl-PL" dirty="0">
                <a:cs typeface="Calibri Light"/>
              </a:rPr>
              <a:t> przy Okrzei 45 w Bystrzycy Kłodzkiej.                                             </a:t>
            </a:r>
            <a:endParaRPr lang="pl-PL" dirty="0"/>
          </a:p>
        </p:txBody>
      </p:sp>
      <p:pic>
        <p:nvPicPr>
          <p:cNvPr id="4" name="Obraz 4" descr="Obraz zawierający budynek, zewnętrzne, ulica, stare&#10;&#10;Opis wygenerowany automatycznie">
            <a:extLst>
              <a:ext uri="{FF2B5EF4-FFF2-40B4-BE49-F238E27FC236}">
                <a16:creationId xmlns:a16="http://schemas.microsoft.com/office/drawing/2014/main" id="{8484F67B-3E20-44E8-A8FA-8D9EE05F2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882" y="2306811"/>
            <a:ext cx="5953385" cy="36639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14539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4260BA-537C-4DFD-A6E5-D9B0F7D68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ea typeface="+mj-lt"/>
                <a:cs typeface="+mj-lt"/>
              </a:rPr>
              <a:t>Brama główna do </a:t>
            </a:r>
            <a:r>
              <a:rPr lang="pl-PL" sz="3200" dirty="0">
                <a:ea typeface="+mj-lt"/>
                <a:cs typeface="+mj-lt"/>
                <a:hlinkClick r:id="rId2"/>
              </a:rPr>
              <a:t>obozu koncentracyjnego</a:t>
            </a:r>
            <a:r>
              <a:rPr lang="pl-PL" sz="3200" dirty="0">
                <a:ea typeface="+mj-lt"/>
                <a:cs typeface="+mj-lt"/>
              </a:rPr>
              <a:t> </a:t>
            </a:r>
            <a:r>
              <a:rPr lang="pl-PL" sz="3200" dirty="0">
                <a:ea typeface="+mj-lt"/>
                <a:cs typeface="+mj-lt"/>
                <a:hlinkClick r:id="rId3"/>
              </a:rPr>
              <a:t>Auschwitz</a:t>
            </a:r>
            <a:r>
              <a:rPr lang="pl-PL" sz="3200" dirty="0">
                <a:ea typeface="+mj-lt"/>
                <a:cs typeface="+mj-lt"/>
              </a:rPr>
              <a:t> z napisem </a:t>
            </a:r>
            <a:r>
              <a:rPr lang="pl-PL" sz="3200" i="1" dirty="0">
                <a:ea typeface="+mj-lt"/>
                <a:cs typeface="+mj-lt"/>
              </a:rPr>
              <a:t>„</a:t>
            </a:r>
            <a:r>
              <a:rPr lang="pl-PL" sz="3200" i="1" dirty="0">
                <a:ea typeface="+mj-lt"/>
                <a:cs typeface="+mj-lt"/>
                <a:hlinkClick r:id="rId4"/>
              </a:rPr>
              <a:t>Arbeit macht frei</a:t>
            </a:r>
            <a:r>
              <a:rPr lang="pl-PL" sz="3200" i="1" dirty="0">
                <a:ea typeface="+mj-lt"/>
                <a:cs typeface="+mj-lt"/>
              </a:rPr>
              <a:t>”</a:t>
            </a:r>
            <a:r>
              <a:rPr lang="pl-PL" sz="3200" dirty="0">
                <a:ea typeface="+mj-lt"/>
                <a:cs typeface="+mj-lt"/>
              </a:rPr>
              <a:t> wykonanym przez J. </a:t>
            </a:r>
            <a:r>
              <a:rPr lang="pl-PL" sz="3200" dirty="0" err="1">
                <a:ea typeface="+mj-lt"/>
                <a:cs typeface="+mj-lt"/>
              </a:rPr>
              <a:t>Liwacza</a:t>
            </a:r>
          </a:p>
        </p:txBody>
      </p:sp>
      <p:pic>
        <p:nvPicPr>
          <p:cNvPr id="3" name="Obraz 3" descr="Obraz zawierający zewnętrzne, budynek, dom, ulica&#10;&#10;Opis wygenerowany automatycznie">
            <a:extLst>
              <a:ext uri="{FF2B5EF4-FFF2-40B4-BE49-F238E27FC236}">
                <a16:creationId xmlns:a16="http://schemas.microsoft.com/office/drawing/2014/main" id="{E08D8947-DA50-4731-BF20-ECE598E86A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4850" y="2244852"/>
            <a:ext cx="7210425" cy="382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25852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RetrospectVTI</vt:lpstr>
      <vt:lpstr>,, Szkoła Pamięta"</vt:lpstr>
      <vt:lpstr>                                               Jan Liwacz  </vt:lpstr>
      <vt:lpstr>Życiorys       </vt:lpstr>
      <vt:lpstr>Dawna kuźnia Jana Liwacza przy Okrzei 45 w Bystrzycy Kłodzkiej.                                             </vt:lpstr>
      <vt:lpstr>Brama główna do obozu koncentracyjnego Auschwitz z napisem „Arbeit macht frei” wykonanym przez J. Liwacza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170</cp:revision>
  <dcterms:created xsi:type="dcterms:W3CDTF">2020-10-30T11:26:39Z</dcterms:created>
  <dcterms:modified xsi:type="dcterms:W3CDTF">2020-10-30T12:14:23Z</dcterms:modified>
</cp:coreProperties>
</file>